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8" r:id="rId7"/>
    <p:sldId id="262" r:id="rId8"/>
    <p:sldId id="263" r:id="rId9"/>
    <p:sldId id="269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wipe dir="u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sary (19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04800"/>
            <a:ext cx="8686800" cy="655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990600" y="1524000"/>
            <a:ext cx="70866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আজকের ক্লাসে সবাইকে </a:t>
            </a:r>
            <a:endParaRPr lang="en-US" sz="7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2514600"/>
            <a:ext cx="7010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28600"/>
            <a:ext cx="883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115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981200"/>
            <a:ext cx="518160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bn-BD" sz="4000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মোঃ সোহানুর রহমান </a:t>
            </a:r>
          </a:p>
          <a:p>
            <a:r>
              <a:rPr lang="bn-BD" sz="4000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 [ব্যবসা] </a:t>
            </a:r>
          </a:p>
          <a:p>
            <a:r>
              <a:rPr lang="bn-BD" sz="4000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চন্দ্রকোনা রাজলক্ষ্ণী উচ্চ বিদ্যালয় </a:t>
            </a:r>
          </a:p>
          <a:p>
            <a:r>
              <a:rPr lang="bn-BD" sz="4000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নকলা,শেরপুর  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rgbClr val="7030A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1905000"/>
            <a:ext cx="3962400" cy="2308324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শ্রেণীঃ নবম </a:t>
            </a:r>
          </a:p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বিষয়ঃ ফিন্যান্স ও ব্যাকিং </a:t>
            </a:r>
          </a:p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অধ্যায়ঃ চতুর্থ </a:t>
            </a:r>
          </a:p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সময়ঃ ৫০ মিনিট</a:t>
            </a:r>
            <a:r>
              <a:rPr lang="bn-BD" sz="3600" dirty="0" smtClean="0">
                <a:solidFill>
                  <a:srgbClr val="C00000"/>
                </a:solidFill>
              </a:rPr>
              <a:t> 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8x4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686800" cy="6705600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219200"/>
            <a:ext cx="6248400" cy="4339650"/>
          </a:xfrm>
          <a:prstGeom prst="rect">
            <a:avLst/>
          </a:prstGeom>
          <a:noFill/>
        </p:spPr>
        <p:txBody>
          <a:bodyPr wrap="square" rtlCol="0">
            <a:prstTxWarp prst="textButtonPour">
              <a:avLst/>
            </a:prstTxWarp>
            <a:spAutoFit/>
          </a:bodyPr>
          <a:lstStyle/>
          <a:p>
            <a:pPr algn="ctr"/>
            <a:r>
              <a:rPr lang="bn-BD" sz="13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ঝুঁকি ও অনিশ্চয়তা </a:t>
            </a:r>
            <a:endParaRPr lang="en-US" sz="13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52400"/>
            <a:ext cx="8915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13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828800"/>
            <a:ext cx="8991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ক, ঝুঁকি ও অনিশ্চয়তার ধারণা   ব্যাখ্যা করতে পারবে । 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 , বিভিন্ন ধরনের  ঝুঁকি ও অনিশ্চয়তার প্রভাব বিশ্লেষণ করতে পারবে । 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গ, ঝুঁকি মুক্ত আয়  ও ঝুঁকি বহুল আয়ের পার্থক্য  নির্ণয়  করতে সক্ষম হবে।     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2286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আমরা একটি ভিডিও দেখব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984605bdaa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1800" y="457200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অগ্নিকান্ড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uake-hit-van-province-collapsed-buildin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610601" cy="6553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2286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ঝুঁকিপূর্ণ ভবনের ধ্বংস স্তুব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0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একক  কাজ </a:t>
            </a:r>
            <a:endParaRPr lang="en-US" sz="8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7640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 –ঝুঁকি বলতে কি বুঝ?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খ-ব্যবসায়িক ঝুঁকি বলতে কি বুঝ-তা লিখ ।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51388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</a:p>
          <a:p>
            <a:pPr algn="ctr"/>
            <a:endParaRPr lang="en-US" sz="9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95400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ক, গ্রুপ –  ব্যবসা প্রতিষ্ঠানের দৃষ্টিকোন থেকে  ঝুঁকি কয় ধরনের লিখ ?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খ, গ্রুপ – বিনিয়োগের দৃষ্টিকোন থেকে ঝুঁকি কয় ধরনের ব্যাখ্যা কর ।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04800" y="-228600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13800" u="sng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38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133600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ক, ঝুঁকি  ও অনিশ্চয়তা  বলতে কি বুঝ ? 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খ, ঝুঁকির উৎস কয় ধরনের তা বলতে পারবে ? 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গ, ঝুঁকি ও অনিশ্চয়তার মধ্যে পার্থক্য নিরুপন করতে পারবে ? 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ঘ , সুদের হারের ঝুঁকি ও তারল্যের ঝুঁকি কি ধরনের ঝুঁকি তা নিরুপন করতে পারবে ?      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215991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rgbClr val="66FFCC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13800" dirty="0">
              <a:solidFill>
                <a:srgbClr val="66FF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590800"/>
            <a:ext cx="9144000" cy="378565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একজন ব্যবসায়ী কি কি পদক্ষেপ গ্রহন </a:t>
            </a:r>
          </a:p>
          <a:p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করলে আথিক ঝুঁকির কবল থেকে মুক্ত </a:t>
            </a:r>
          </a:p>
          <a:p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হতে পারে বলে তুমি মনে কর – তার </a:t>
            </a:r>
          </a:p>
          <a:p>
            <a:r>
              <a:rPr lang="bn-BD" sz="6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পক্ষে যুক্তি দাও।   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ly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914400"/>
            <a:ext cx="56388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খোদা হাফেজ </a:t>
            </a:r>
            <a:endParaRPr lang="en-US" sz="1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352</TotalTime>
  <Words>199</Words>
  <Application>Microsoft Office PowerPoint</Application>
  <PresentationFormat>On-screen Show (4:3)</PresentationFormat>
  <Paragraphs>36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Apex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Doel-1612i3</dc:creator>
  <cp:lastModifiedBy>Doel-1612i3</cp:lastModifiedBy>
  <cp:revision>55</cp:revision>
  <dcterms:created xsi:type="dcterms:W3CDTF">2006-08-16T00:00:00Z</dcterms:created>
  <dcterms:modified xsi:type="dcterms:W3CDTF">2014-02-06T03:55:52Z</dcterms:modified>
</cp:coreProperties>
</file>